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70" d="100"/>
          <a:sy n="70" d="100"/>
        </p:scale>
        <p:origin x="5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6901-DE4A-E3DC-02C2-DF30726406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D321A8-EAC5-68FF-4CF9-1D4875C015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F8A347-FC44-E544-DA92-F2C40FFF7061}"/>
              </a:ext>
            </a:extLst>
          </p:cNvPr>
          <p:cNvSpPr>
            <a:spLocks noGrp="1"/>
          </p:cNvSpPr>
          <p:nvPr>
            <p:ph type="dt" sz="half" idx="10"/>
          </p:nvPr>
        </p:nvSpPr>
        <p:spPr/>
        <p:txBody>
          <a:bodyPr/>
          <a:lstStyle/>
          <a:p>
            <a:fld id="{4746D66B-BC3E-407B-B8EF-392B8BFE2BCB}" type="datetimeFigureOut">
              <a:rPr lang="en-US" smtClean="0"/>
              <a:t>12/24/2024</a:t>
            </a:fld>
            <a:endParaRPr lang="en-US"/>
          </a:p>
        </p:txBody>
      </p:sp>
      <p:sp>
        <p:nvSpPr>
          <p:cNvPr id="5" name="Footer Placeholder 4">
            <a:extLst>
              <a:ext uri="{FF2B5EF4-FFF2-40B4-BE49-F238E27FC236}">
                <a16:creationId xmlns:a16="http://schemas.microsoft.com/office/drawing/2014/main" id="{766DE9F5-A1FC-CEDF-A6C6-DE7D89B30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60B8A-2A0C-9FDA-7090-EAC4743CFF2D}"/>
              </a:ext>
            </a:extLst>
          </p:cNvPr>
          <p:cNvSpPr>
            <a:spLocks noGrp="1"/>
          </p:cNvSpPr>
          <p:nvPr>
            <p:ph type="sldNum" sz="quarter" idx="12"/>
          </p:nvPr>
        </p:nvSpPr>
        <p:spPr/>
        <p:txBody>
          <a:bodyPr/>
          <a:lstStyle/>
          <a:p>
            <a:fld id="{23BC91EE-D547-4EC5-9ED7-A3B092F884E6}" type="slidenum">
              <a:rPr lang="en-US" smtClean="0"/>
              <a:t>‹#›</a:t>
            </a:fld>
            <a:endParaRPr lang="en-US"/>
          </a:p>
        </p:txBody>
      </p:sp>
    </p:spTree>
    <p:extLst>
      <p:ext uri="{BB962C8B-B14F-4D97-AF65-F5344CB8AC3E}">
        <p14:creationId xmlns:p14="http://schemas.microsoft.com/office/powerpoint/2010/main" val="1702274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FD53-C7B6-244A-5809-299449ECFA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AF028E-77E2-97DA-EE07-884AFE96E2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DE2DA-F549-E2EA-48A6-36EAB52ED584}"/>
              </a:ext>
            </a:extLst>
          </p:cNvPr>
          <p:cNvSpPr>
            <a:spLocks noGrp="1"/>
          </p:cNvSpPr>
          <p:nvPr>
            <p:ph type="dt" sz="half" idx="10"/>
          </p:nvPr>
        </p:nvSpPr>
        <p:spPr/>
        <p:txBody>
          <a:bodyPr/>
          <a:lstStyle/>
          <a:p>
            <a:fld id="{4746D66B-BC3E-407B-B8EF-392B8BFE2BCB}" type="datetimeFigureOut">
              <a:rPr lang="en-US" smtClean="0"/>
              <a:t>12/24/2024</a:t>
            </a:fld>
            <a:endParaRPr lang="en-US"/>
          </a:p>
        </p:txBody>
      </p:sp>
      <p:sp>
        <p:nvSpPr>
          <p:cNvPr id="5" name="Footer Placeholder 4">
            <a:extLst>
              <a:ext uri="{FF2B5EF4-FFF2-40B4-BE49-F238E27FC236}">
                <a16:creationId xmlns:a16="http://schemas.microsoft.com/office/drawing/2014/main" id="{4B2DDF6E-7066-E7B6-6E2A-876C18888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E554B-6059-F4FA-7D50-C05BD3DB5270}"/>
              </a:ext>
            </a:extLst>
          </p:cNvPr>
          <p:cNvSpPr>
            <a:spLocks noGrp="1"/>
          </p:cNvSpPr>
          <p:nvPr>
            <p:ph type="sldNum" sz="quarter" idx="12"/>
          </p:nvPr>
        </p:nvSpPr>
        <p:spPr/>
        <p:txBody>
          <a:bodyPr/>
          <a:lstStyle/>
          <a:p>
            <a:fld id="{23BC91EE-D547-4EC5-9ED7-A3B092F884E6}" type="slidenum">
              <a:rPr lang="en-US" smtClean="0"/>
              <a:t>‹#›</a:t>
            </a:fld>
            <a:endParaRPr lang="en-US"/>
          </a:p>
        </p:txBody>
      </p:sp>
    </p:spTree>
    <p:extLst>
      <p:ext uri="{BB962C8B-B14F-4D97-AF65-F5344CB8AC3E}">
        <p14:creationId xmlns:p14="http://schemas.microsoft.com/office/powerpoint/2010/main" val="1138428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79B801-45A3-C009-73DA-50146D2F31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B00E63-1645-0B98-0656-853436E6BE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C6A3B-FFCC-468A-D9E3-B7423687C99E}"/>
              </a:ext>
            </a:extLst>
          </p:cNvPr>
          <p:cNvSpPr>
            <a:spLocks noGrp="1"/>
          </p:cNvSpPr>
          <p:nvPr>
            <p:ph type="dt" sz="half" idx="10"/>
          </p:nvPr>
        </p:nvSpPr>
        <p:spPr/>
        <p:txBody>
          <a:bodyPr/>
          <a:lstStyle/>
          <a:p>
            <a:fld id="{4746D66B-BC3E-407B-B8EF-392B8BFE2BCB}" type="datetimeFigureOut">
              <a:rPr lang="en-US" smtClean="0"/>
              <a:t>12/24/2024</a:t>
            </a:fld>
            <a:endParaRPr lang="en-US"/>
          </a:p>
        </p:txBody>
      </p:sp>
      <p:sp>
        <p:nvSpPr>
          <p:cNvPr id="5" name="Footer Placeholder 4">
            <a:extLst>
              <a:ext uri="{FF2B5EF4-FFF2-40B4-BE49-F238E27FC236}">
                <a16:creationId xmlns:a16="http://schemas.microsoft.com/office/drawing/2014/main" id="{8CE24183-3CE1-E912-1B4F-FA1BE62CAE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7126E-4F9B-8098-9480-DA8F9118C33B}"/>
              </a:ext>
            </a:extLst>
          </p:cNvPr>
          <p:cNvSpPr>
            <a:spLocks noGrp="1"/>
          </p:cNvSpPr>
          <p:nvPr>
            <p:ph type="sldNum" sz="quarter" idx="12"/>
          </p:nvPr>
        </p:nvSpPr>
        <p:spPr/>
        <p:txBody>
          <a:bodyPr/>
          <a:lstStyle/>
          <a:p>
            <a:fld id="{23BC91EE-D547-4EC5-9ED7-A3B092F884E6}" type="slidenum">
              <a:rPr lang="en-US" smtClean="0"/>
              <a:t>‹#›</a:t>
            </a:fld>
            <a:endParaRPr lang="en-US"/>
          </a:p>
        </p:txBody>
      </p:sp>
    </p:spTree>
    <p:extLst>
      <p:ext uri="{BB962C8B-B14F-4D97-AF65-F5344CB8AC3E}">
        <p14:creationId xmlns:p14="http://schemas.microsoft.com/office/powerpoint/2010/main" val="918128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D780-5204-E96D-9083-5D6D8E3959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D9B92A-B625-A613-E3DD-1ACAB5F0DC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F89A8-78B7-E2B3-0AB4-A30ADA829150}"/>
              </a:ext>
            </a:extLst>
          </p:cNvPr>
          <p:cNvSpPr>
            <a:spLocks noGrp="1"/>
          </p:cNvSpPr>
          <p:nvPr>
            <p:ph type="dt" sz="half" idx="10"/>
          </p:nvPr>
        </p:nvSpPr>
        <p:spPr/>
        <p:txBody>
          <a:bodyPr/>
          <a:lstStyle/>
          <a:p>
            <a:fld id="{4746D66B-BC3E-407B-B8EF-392B8BFE2BCB}" type="datetimeFigureOut">
              <a:rPr lang="en-US" smtClean="0"/>
              <a:t>12/24/2024</a:t>
            </a:fld>
            <a:endParaRPr lang="en-US"/>
          </a:p>
        </p:txBody>
      </p:sp>
      <p:sp>
        <p:nvSpPr>
          <p:cNvPr id="5" name="Footer Placeholder 4">
            <a:extLst>
              <a:ext uri="{FF2B5EF4-FFF2-40B4-BE49-F238E27FC236}">
                <a16:creationId xmlns:a16="http://schemas.microsoft.com/office/drawing/2014/main" id="{D3BEC937-618D-C26B-B9FD-B495259E8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933E9-5612-FA5D-130A-76D5C6869B12}"/>
              </a:ext>
            </a:extLst>
          </p:cNvPr>
          <p:cNvSpPr>
            <a:spLocks noGrp="1"/>
          </p:cNvSpPr>
          <p:nvPr>
            <p:ph type="sldNum" sz="quarter" idx="12"/>
          </p:nvPr>
        </p:nvSpPr>
        <p:spPr/>
        <p:txBody>
          <a:bodyPr/>
          <a:lstStyle/>
          <a:p>
            <a:fld id="{23BC91EE-D547-4EC5-9ED7-A3B092F884E6}" type="slidenum">
              <a:rPr lang="en-US" smtClean="0"/>
              <a:t>‹#›</a:t>
            </a:fld>
            <a:endParaRPr lang="en-US"/>
          </a:p>
        </p:txBody>
      </p:sp>
    </p:spTree>
    <p:extLst>
      <p:ext uri="{BB962C8B-B14F-4D97-AF65-F5344CB8AC3E}">
        <p14:creationId xmlns:p14="http://schemas.microsoft.com/office/powerpoint/2010/main" val="2243380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B311-F483-ED49-A770-28E1A90809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3C02F5-CE50-1943-395F-1C70DE3FF1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26730-EF02-2EE7-F2E1-580381E25C2B}"/>
              </a:ext>
            </a:extLst>
          </p:cNvPr>
          <p:cNvSpPr>
            <a:spLocks noGrp="1"/>
          </p:cNvSpPr>
          <p:nvPr>
            <p:ph type="dt" sz="half" idx="10"/>
          </p:nvPr>
        </p:nvSpPr>
        <p:spPr/>
        <p:txBody>
          <a:bodyPr/>
          <a:lstStyle/>
          <a:p>
            <a:fld id="{4746D66B-BC3E-407B-B8EF-392B8BFE2BCB}" type="datetimeFigureOut">
              <a:rPr lang="en-US" smtClean="0"/>
              <a:t>12/24/2024</a:t>
            </a:fld>
            <a:endParaRPr lang="en-US"/>
          </a:p>
        </p:txBody>
      </p:sp>
      <p:sp>
        <p:nvSpPr>
          <p:cNvPr id="5" name="Footer Placeholder 4">
            <a:extLst>
              <a:ext uri="{FF2B5EF4-FFF2-40B4-BE49-F238E27FC236}">
                <a16:creationId xmlns:a16="http://schemas.microsoft.com/office/drawing/2014/main" id="{A8B89260-CFA7-65DD-CFCD-DEEF16E39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1C031-ACC9-61FD-D1A6-8A99EC0EAED1}"/>
              </a:ext>
            </a:extLst>
          </p:cNvPr>
          <p:cNvSpPr>
            <a:spLocks noGrp="1"/>
          </p:cNvSpPr>
          <p:nvPr>
            <p:ph type="sldNum" sz="quarter" idx="12"/>
          </p:nvPr>
        </p:nvSpPr>
        <p:spPr/>
        <p:txBody>
          <a:bodyPr/>
          <a:lstStyle/>
          <a:p>
            <a:fld id="{23BC91EE-D547-4EC5-9ED7-A3B092F884E6}" type="slidenum">
              <a:rPr lang="en-US" smtClean="0"/>
              <a:t>‹#›</a:t>
            </a:fld>
            <a:endParaRPr lang="en-US"/>
          </a:p>
        </p:txBody>
      </p:sp>
    </p:spTree>
    <p:extLst>
      <p:ext uri="{BB962C8B-B14F-4D97-AF65-F5344CB8AC3E}">
        <p14:creationId xmlns:p14="http://schemas.microsoft.com/office/powerpoint/2010/main" val="987182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EAD2-4556-BEBF-DE5F-01DBB4F405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39D86E-6EAF-9421-3428-005C73E7FE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2A8A48-A842-92C1-DF05-20065AF9D5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2F1E6F-AC19-6A5B-EA2A-7A09F86792D1}"/>
              </a:ext>
            </a:extLst>
          </p:cNvPr>
          <p:cNvSpPr>
            <a:spLocks noGrp="1"/>
          </p:cNvSpPr>
          <p:nvPr>
            <p:ph type="dt" sz="half" idx="10"/>
          </p:nvPr>
        </p:nvSpPr>
        <p:spPr/>
        <p:txBody>
          <a:bodyPr/>
          <a:lstStyle/>
          <a:p>
            <a:fld id="{4746D66B-BC3E-407B-B8EF-392B8BFE2BCB}" type="datetimeFigureOut">
              <a:rPr lang="en-US" smtClean="0"/>
              <a:t>12/24/2024</a:t>
            </a:fld>
            <a:endParaRPr lang="en-US"/>
          </a:p>
        </p:txBody>
      </p:sp>
      <p:sp>
        <p:nvSpPr>
          <p:cNvPr id="6" name="Footer Placeholder 5">
            <a:extLst>
              <a:ext uri="{FF2B5EF4-FFF2-40B4-BE49-F238E27FC236}">
                <a16:creationId xmlns:a16="http://schemas.microsoft.com/office/drawing/2014/main" id="{464618A9-FF20-8963-31D6-C049D47D8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6F0086-0058-04F9-B396-C341A4A64CB9}"/>
              </a:ext>
            </a:extLst>
          </p:cNvPr>
          <p:cNvSpPr>
            <a:spLocks noGrp="1"/>
          </p:cNvSpPr>
          <p:nvPr>
            <p:ph type="sldNum" sz="quarter" idx="12"/>
          </p:nvPr>
        </p:nvSpPr>
        <p:spPr/>
        <p:txBody>
          <a:bodyPr/>
          <a:lstStyle/>
          <a:p>
            <a:fld id="{23BC91EE-D547-4EC5-9ED7-A3B092F884E6}" type="slidenum">
              <a:rPr lang="en-US" smtClean="0"/>
              <a:t>‹#›</a:t>
            </a:fld>
            <a:endParaRPr lang="en-US"/>
          </a:p>
        </p:txBody>
      </p:sp>
    </p:spTree>
    <p:extLst>
      <p:ext uri="{BB962C8B-B14F-4D97-AF65-F5344CB8AC3E}">
        <p14:creationId xmlns:p14="http://schemas.microsoft.com/office/powerpoint/2010/main" val="197617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82DC-05BF-18D7-068E-1FB966BE6A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A0E959-68FB-E57C-03D1-5588FE8A3A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42FF33-09EA-87F0-C7CE-A31EA228F5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D8A2BC-E7F5-69E4-75A7-3C3A7B975F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D9079-F5F6-E685-EE7E-21B405D1DE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034993-82DD-E66A-8DCE-40DA44B408CD}"/>
              </a:ext>
            </a:extLst>
          </p:cNvPr>
          <p:cNvSpPr>
            <a:spLocks noGrp="1"/>
          </p:cNvSpPr>
          <p:nvPr>
            <p:ph type="dt" sz="half" idx="10"/>
          </p:nvPr>
        </p:nvSpPr>
        <p:spPr/>
        <p:txBody>
          <a:bodyPr/>
          <a:lstStyle/>
          <a:p>
            <a:fld id="{4746D66B-BC3E-407B-B8EF-392B8BFE2BCB}" type="datetimeFigureOut">
              <a:rPr lang="en-US" smtClean="0"/>
              <a:t>12/24/2024</a:t>
            </a:fld>
            <a:endParaRPr lang="en-US"/>
          </a:p>
        </p:txBody>
      </p:sp>
      <p:sp>
        <p:nvSpPr>
          <p:cNvPr id="8" name="Footer Placeholder 7">
            <a:extLst>
              <a:ext uri="{FF2B5EF4-FFF2-40B4-BE49-F238E27FC236}">
                <a16:creationId xmlns:a16="http://schemas.microsoft.com/office/drawing/2014/main" id="{FE2B2A1E-842C-BFD0-0ED9-06D1046617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C3D390-3170-DADD-A468-353BC4190F8E}"/>
              </a:ext>
            </a:extLst>
          </p:cNvPr>
          <p:cNvSpPr>
            <a:spLocks noGrp="1"/>
          </p:cNvSpPr>
          <p:nvPr>
            <p:ph type="sldNum" sz="quarter" idx="12"/>
          </p:nvPr>
        </p:nvSpPr>
        <p:spPr/>
        <p:txBody>
          <a:bodyPr/>
          <a:lstStyle/>
          <a:p>
            <a:fld id="{23BC91EE-D547-4EC5-9ED7-A3B092F884E6}" type="slidenum">
              <a:rPr lang="en-US" smtClean="0"/>
              <a:t>‹#›</a:t>
            </a:fld>
            <a:endParaRPr lang="en-US"/>
          </a:p>
        </p:txBody>
      </p:sp>
    </p:spTree>
    <p:extLst>
      <p:ext uri="{BB962C8B-B14F-4D97-AF65-F5344CB8AC3E}">
        <p14:creationId xmlns:p14="http://schemas.microsoft.com/office/powerpoint/2010/main" val="2556674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A268-C823-420B-E7A6-E5E688AE2A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12BB5C-AF0A-4EF9-74F6-809309EEB4D7}"/>
              </a:ext>
            </a:extLst>
          </p:cNvPr>
          <p:cNvSpPr>
            <a:spLocks noGrp="1"/>
          </p:cNvSpPr>
          <p:nvPr>
            <p:ph type="dt" sz="half" idx="10"/>
          </p:nvPr>
        </p:nvSpPr>
        <p:spPr/>
        <p:txBody>
          <a:bodyPr/>
          <a:lstStyle/>
          <a:p>
            <a:fld id="{4746D66B-BC3E-407B-B8EF-392B8BFE2BCB}" type="datetimeFigureOut">
              <a:rPr lang="en-US" smtClean="0"/>
              <a:t>12/24/2024</a:t>
            </a:fld>
            <a:endParaRPr lang="en-US"/>
          </a:p>
        </p:txBody>
      </p:sp>
      <p:sp>
        <p:nvSpPr>
          <p:cNvPr id="4" name="Footer Placeholder 3">
            <a:extLst>
              <a:ext uri="{FF2B5EF4-FFF2-40B4-BE49-F238E27FC236}">
                <a16:creationId xmlns:a16="http://schemas.microsoft.com/office/drawing/2014/main" id="{CCBD5E0F-36E2-9796-8A11-601E936C9A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0EDEA2-1CCD-9181-D84B-D582F2BDA211}"/>
              </a:ext>
            </a:extLst>
          </p:cNvPr>
          <p:cNvSpPr>
            <a:spLocks noGrp="1"/>
          </p:cNvSpPr>
          <p:nvPr>
            <p:ph type="sldNum" sz="quarter" idx="12"/>
          </p:nvPr>
        </p:nvSpPr>
        <p:spPr/>
        <p:txBody>
          <a:bodyPr/>
          <a:lstStyle/>
          <a:p>
            <a:fld id="{23BC91EE-D547-4EC5-9ED7-A3B092F884E6}" type="slidenum">
              <a:rPr lang="en-US" smtClean="0"/>
              <a:t>‹#›</a:t>
            </a:fld>
            <a:endParaRPr lang="en-US"/>
          </a:p>
        </p:txBody>
      </p:sp>
    </p:spTree>
    <p:extLst>
      <p:ext uri="{BB962C8B-B14F-4D97-AF65-F5344CB8AC3E}">
        <p14:creationId xmlns:p14="http://schemas.microsoft.com/office/powerpoint/2010/main" val="2037201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596B02-4744-65C6-5F3E-529BD49B033F}"/>
              </a:ext>
            </a:extLst>
          </p:cNvPr>
          <p:cNvSpPr>
            <a:spLocks noGrp="1"/>
          </p:cNvSpPr>
          <p:nvPr>
            <p:ph type="dt" sz="half" idx="10"/>
          </p:nvPr>
        </p:nvSpPr>
        <p:spPr/>
        <p:txBody>
          <a:bodyPr/>
          <a:lstStyle/>
          <a:p>
            <a:fld id="{4746D66B-BC3E-407B-B8EF-392B8BFE2BCB}" type="datetimeFigureOut">
              <a:rPr lang="en-US" smtClean="0"/>
              <a:t>12/24/2024</a:t>
            </a:fld>
            <a:endParaRPr lang="en-US"/>
          </a:p>
        </p:txBody>
      </p:sp>
      <p:sp>
        <p:nvSpPr>
          <p:cNvPr id="3" name="Footer Placeholder 2">
            <a:extLst>
              <a:ext uri="{FF2B5EF4-FFF2-40B4-BE49-F238E27FC236}">
                <a16:creationId xmlns:a16="http://schemas.microsoft.com/office/drawing/2014/main" id="{A732FCCE-5C30-EE28-C10B-89252C8CA7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9F0FE-539D-3FEE-535B-14192758A249}"/>
              </a:ext>
            </a:extLst>
          </p:cNvPr>
          <p:cNvSpPr>
            <a:spLocks noGrp="1"/>
          </p:cNvSpPr>
          <p:nvPr>
            <p:ph type="sldNum" sz="quarter" idx="12"/>
          </p:nvPr>
        </p:nvSpPr>
        <p:spPr/>
        <p:txBody>
          <a:bodyPr/>
          <a:lstStyle/>
          <a:p>
            <a:fld id="{23BC91EE-D547-4EC5-9ED7-A3B092F884E6}" type="slidenum">
              <a:rPr lang="en-US" smtClean="0"/>
              <a:t>‹#›</a:t>
            </a:fld>
            <a:endParaRPr lang="en-US"/>
          </a:p>
        </p:txBody>
      </p:sp>
    </p:spTree>
    <p:extLst>
      <p:ext uri="{BB962C8B-B14F-4D97-AF65-F5344CB8AC3E}">
        <p14:creationId xmlns:p14="http://schemas.microsoft.com/office/powerpoint/2010/main" val="2452104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BBC8-8932-7579-1357-6F7AD6699C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D0D488-1523-2071-11E5-E5D5DB0601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F8E285-112F-6BE2-91AD-14CB2CEEE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BC319-EACA-7DFE-2F6F-CD444B8EB3D8}"/>
              </a:ext>
            </a:extLst>
          </p:cNvPr>
          <p:cNvSpPr>
            <a:spLocks noGrp="1"/>
          </p:cNvSpPr>
          <p:nvPr>
            <p:ph type="dt" sz="half" idx="10"/>
          </p:nvPr>
        </p:nvSpPr>
        <p:spPr/>
        <p:txBody>
          <a:bodyPr/>
          <a:lstStyle/>
          <a:p>
            <a:fld id="{4746D66B-BC3E-407B-B8EF-392B8BFE2BCB}" type="datetimeFigureOut">
              <a:rPr lang="en-US" smtClean="0"/>
              <a:t>12/24/2024</a:t>
            </a:fld>
            <a:endParaRPr lang="en-US"/>
          </a:p>
        </p:txBody>
      </p:sp>
      <p:sp>
        <p:nvSpPr>
          <p:cNvPr id="6" name="Footer Placeholder 5">
            <a:extLst>
              <a:ext uri="{FF2B5EF4-FFF2-40B4-BE49-F238E27FC236}">
                <a16:creationId xmlns:a16="http://schemas.microsoft.com/office/drawing/2014/main" id="{01ADE122-A3A5-5B0D-A679-FFC545516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87AA04-A605-A82C-3AA9-C7C06866CF9D}"/>
              </a:ext>
            </a:extLst>
          </p:cNvPr>
          <p:cNvSpPr>
            <a:spLocks noGrp="1"/>
          </p:cNvSpPr>
          <p:nvPr>
            <p:ph type="sldNum" sz="quarter" idx="12"/>
          </p:nvPr>
        </p:nvSpPr>
        <p:spPr/>
        <p:txBody>
          <a:bodyPr/>
          <a:lstStyle/>
          <a:p>
            <a:fld id="{23BC91EE-D547-4EC5-9ED7-A3B092F884E6}" type="slidenum">
              <a:rPr lang="en-US" smtClean="0"/>
              <a:t>‹#›</a:t>
            </a:fld>
            <a:endParaRPr lang="en-US"/>
          </a:p>
        </p:txBody>
      </p:sp>
    </p:spTree>
    <p:extLst>
      <p:ext uri="{BB962C8B-B14F-4D97-AF65-F5344CB8AC3E}">
        <p14:creationId xmlns:p14="http://schemas.microsoft.com/office/powerpoint/2010/main" val="260779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7AFA-6D90-F243-669B-F9F5AD21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175C4E-396A-0D07-0A1D-601E42B2F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523D09-9540-685B-60C1-D26C49C904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6D0FC-8C76-4E3D-46B1-94F6B0AAA5C2}"/>
              </a:ext>
            </a:extLst>
          </p:cNvPr>
          <p:cNvSpPr>
            <a:spLocks noGrp="1"/>
          </p:cNvSpPr>
          <p:nvPr>
            <p:ph type="dt" sz="half" idx="10"/>
          </p:nvPr>
        </p:nvSpPr>
        <p:spPr/>
        <p:txBody>
          <a:bodyPr/>
          <a:lstStyle/>
          <a:p>
            <a:fld id="{4746D66B-BC3E-407B-B8EF-392B8BFE2BCB}" type="datetimeFigureOut">
              <a:rPr lang="en-US" smtClean="0"/>
              <a:t>12/24/2024</a:t>
            </a:fld>
            <a:endParaRPr lang="en-US"/>
          </a:p>
        </p:txBody>
      </p:sp>
      <p:sp>
        <p:nvSpPr>
          <p:cNvPr id="6" name="Footer Placeholder 5">
            <a:extLst>
              <a:ext uri="{FF2B5EF4-FFF2-40B4-BE49-F238E27FC236}">
                <a16:creationId xmlns:a16="http://schemas.microsoft.com/office/drawing/2014/main" id="{919F1633-2DCB-C9EE-4DF9-5ECFEE6042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DDE5A8-9DBE-180A-4317-2851704176BE}"/>
              </a:ext>
            </a:extLst>
          </p:cNvPr>
          <p:cNvSpPr>
            <a:spLocks noGrp="1"/>
          </p:cNvSpPr>
          <p:nvPr>
            <p:ph type="sldNum" sz="quarter" idx="12"/>
          </p:nvPr>
        </p:nvSpPr>
        <p:spPr/>
        <p:txBody>
          <a:bodyPr/>
          <a:lstStyle/>
          <a:p>
            <a:fld id="{23BC91EE-D547-4EC5-9ED7-A3B092F884E6}" type="slidenum">
              <a:rPr lang="en-US" smtClean="0"/>
              <a:t>‹#›</a:t>
            </a:fld>
            <a:endParaRPr lang="en-US"/>
          </a:p>
        </p:txBody>
      </p:sp>
    </p:spTree>
    <p:extLst>
      <p:ext uri="{BB962C8B-B14F-4D97-AF65-F5344CB8AC3E}">
        <p14:creationId xmlns:p14="http://schemas.microsoft.com/office/powerpoint/2010/main" val="3768651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9F596-C3B8-AC71-CB16-D7AB215E3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8B3BED-C540-807A-67C9-AE9C09A2F5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2FA06-EB0F-34BA-72E2-9F91342602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46D66B-BC3E-407B-B8EF-392B8BFE2BCB}" type="datetimeFigureOut">
              <a:rPr lang="en-US" smtClean="0"/>
              <a:t>12/24/2024</a:t>
            </a:fld>
            <a:endParaRPr lang="en-US"/>
          </a:p>
        </p:txBody>
      </p:sp>
      <p:sp>
        <p:nvSpPr>
          <p:cNvPr id="5" name="Footer Placeholder 4">
            <a:extLst>
              <a:ext uri="{FF2B5EF4-FFF2-40B4-BE49-F238E27FC236}">
                <a16:creationId xmlns:a16="http://schemas.microsoft.com/office/drawing/2014/main" id="{0BF6951A-9E55-481D-91BC-7F0462FFBF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3634A3-0DE9-B572-8818-95264F8793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BC91EE-D547-4EC5-9ED7-A3B092F884E6}" type="slidenum">
              <a:rPr lang="en-US" smtClean="0"/>
              <a:t>‹#›</a:t>
            </a:fld>
            <a:endParaRPr lang="en-US"/>
          </a:p>
        </p:txBody>
      </p:sp>
    </p:spTree>
    <p:extLst>
      <p:ext uri="{BB962C8B-B14F-4D97-AF65-F5344CB8AC3E}">
        <p14:creationId xmlns:p14="http://schemas.microsoft.com/office/powerpoint/2010/main" val="308636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sqlcalendar.com/app/advent-calenda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61E6-9963-75F9-5DD2-8E52AF6FB947}"/>
              </a:ext>
            </a:extLst>
          </p:cNvPr>
          <p:cNvSpPr>
            <a:spLocks noGrp="1"/>
          </p:cNvSpPr>
          <p:nvPr>
            <p:ph type="ctrTitle"/>
          </p:nvPr>
        </p:nvSpPr>
        <p:spPr>
          <a:xfrm>
            <a:off x="1524000" y="1122363"/>
            <a:ext cx="9144000" cy="993040"/>
          </a:xfrm>
        </p:spPr>
        <p:txBody>
          <a:bodyPr/>
          <a:lstStyle/>
          <a:p>
            <a:r>
              <a:rPr lang="en-US" dirty="0"/>
              <a:t>Introduction</a:t>
            </a:r>
          </a:p>
        </p:txBody>
      </p:sp>
      <p:sp>
        <p:nvSpPr>
          <p:cNvPr id="3" name="Subtitle 2">
            <a:extLst>
              <a:ext uri="{FF2B5EF4-FFF2-40B4-BE49-F238E27FC236}">
                <a16:creationId xmlns:a16="http://schemas.microsoft.com/office/drawing/2014/main" id="{C541EAA3-25C3-BB3B-05FD-356AD00FC9CD}"/>
              </a:ext>
            </a:extLst>
          </p:cNvPr>
          <p:cNvSpPr>
            <a:spLocks noGrp="1"/>
          </p:cNvSpPr>
          <p:nvPr>
            <p:ph type="subTitle" idx="1"/>
          </p:nvPr>
        </p:nvSpPr>
        <p:spPr>
          <a:xfrm>
            <a:off x="1524000" y="1978925"/>
            <a:ext cx="9144000" cy="3278875"/>
          </a:xfrm>
        </p:spPr>
        <p:txBody>
          <a:bodyPr/>
          <a:lstStyle/>
          <a:p>
            <a:r>
              <a:rPr lang="en-US" sz="3200" dirty="0"/>
              <a:t>This document showcases my solutions to the SQL Advent Calendar Challenge, curated by Dawn Choo. The challenge consists of 24 SQL problems, intended to be solved daily from December 1st through Christmas Eve, 2024.</a:t>
            </a:r>
          </a:p>
          <a:p>
            <a:endParaRPr lang="en-US" dirty="0"/>
          </a:p>
          <a:p>
            <a:r>
              <a:rPr lang="en-US" dirty="0">
                <a:hlinkClick r:id="rId2"/>
              </a:rPr>
              <a:t>https://www.sqlcalendar.com/app/advent-calendar</a:t>
            </a:r>
            <a:endParaRPr lang="en-US" dirty="0"/>
          </a:p>
          <a:p>
            <a:endParaRPr lang="en-US" dirty="0"/>
          </a:p>
        </p:txBody>
      </p:sp>
    </p:spTree>
    <p:extLst>
      <p:ext uri="{BB962C8B-B14F-4D97-AF65-F5344CB8AC3E}">
        <p14:creationId xmlns:p14="http://schemas.microsoft.com/office/powerpoint/2010/main" val="2766521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A95CF-3827-0259-D27C-13DE4E1832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95D9D-A162-C84F-895D-0DDE2527CEF6}"/>
              </a:ext>
            </a:extLst>
          </p:cNvPr>
          <p:cNvSpPr>
            <a:spLocks noGrp="1"/>
          </p:cNvSpPr>
          <p:nvPr>
            <p:ph type="title"/>
          </p:nvPr>
        </p:nvSpPr>
        <p:spPr>
          <a:xfrm>
            <a:off x="838200" y="365125"/>
            <a:ext cx="10515600" cy="869997"/>
          </a:xfrm>
        </p:spPr>
        <p:txBody>
          <a:bodyPr/>
          <a:lstStyle/>
          <a:p>
            <a:pPr algn="ctr"/>
            <a:r>
              <a:rPr lang="en-US" b="1" dirty="0"/>
              <a:t>Day 9</a:t>
            </a:r>
          </a:p>
        </p:txBody>
      </p:sp>
      <p:pic>
        <p:nvPicPr>
          <p:cNvPr id="4" name="Picture 3">
            <a:extLst>
              <a:ext uri="{FF2B5EF4-FFF2-40B4-BE49-F238E27FC236}">
                <a16:creationId xmlns:a16="http://schemas.microsoft.com/office/drawing/2014/main" id="{B1D79F6E-3624-4E47-D2EC-762538B20EDB}"/>
              </a:ext>
            </a:extLst>
          </p:cNvPr>
          <p:cNvPicPr>
            <a:picLocks noChangeAspect="1"/>
          </p:cNvPicPr>
          <p:nvPr/>
        </p:nvPicPr>
        <p:blipFill>
          <a:blip r:embed="rId2"/>
          <a:stretch>
            <a:fillRect/>
          </a:stretch>
        </p:blipFill>
        <p:spPr>
          <a:xfrm>
            <a:off x="440651" y="1341173"/>
            <a:ext cx="11310698" cy="4923480"/>
          </a:xfrm>
          <a:prstGeom prst="rect">
            <a:avLst/>
          </a:prstGeom>
        </p:spPr>
      </p:pic>
    </p:spTree>
    <p:extLst>
      <p:ext uri="{BB962C8B-B14F-4D97-AF65-F5344CB8AC3E}">
        <p14:creationId xmlns:p14="http://schemas.microsoft.com/office/powerpoint/2010/main" val="401064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78B86-F71B-A3D7-7615-5A91DE217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43076-B0D2-5A7C-434A-0629B31ED421}"/>
              </a:ext>
            </a:extLst>
          </p:cNvPr>
          <p:cNvSpPr>
            <a:spLocks noGrp="1"/>
          </p:cNvSpPr>
          <p:nvPr>
            <p:ph type="title"/>
          </p:nvPr>
        </p:nvSpPr>
        <p:spPr>
          <a:xfrm>
            <a:off x="838200" y="365125"/>
            <a:ext cx="10515600" cy="869997"/>
          </a:xfrm>
        </p:spPr>
        <p:txBody>
          <a:bodyPr/>
          <a:lstStyle/>
          <a:p>
            <a:pPr algn="ctr"/>
            <a:r>
              <a:rPr lang="en-US" b="1" dirty="0"/>
              <a:t>Day 10</a:t>
            </a:r>
          </a:p>
        </p:txBody>
      </p:sp>
      <p:pic>
        <p:nvPicPr>
          <p:cNvPr id="5" name="Picture 4">
            <a:extLst>
              <a:ext uri="{FF2B5EF4-FFF2-40B4-BE49-F238E27FC236}">
                <a16:creationId xmlns:a16="http://schemas.microsoft.com/office/drawing/2014/main" id="{F61F2C2D-C3FC-ED2E-0F86-6B70FB671DC9}"/>
              </a:ext>
            </a:extLst>
          </p:cNvPr>
          <p:cNvPicPr>
            <a:picLocks noChangeAspect="1"/>
          </p:cNvPicPr>
          <p:nvPr/>
        </p:nvPicPr>
        <p:blipFill>
          <a:blip r:embed="rId2"/>
          <a:stretch>
            <a:fillRect/>
          </a:stretch>
        </p:blipFill>
        <p:spPr>
          <a:xfrm>
            <a:off x="1076706" y="1235122"/>
            <a:ext cx="10441083" cy="5189086"/>
          </a:xfrm>
          <a:prstGeom prst="rect">
            <a:avLst/>
          </a:prstGeom>
        </p:spPr>
      </p:pic>
    </p:spTree>
    <p:extLst>
      <p:ext uri="{BB962C8B-B14F-4D97-AF65-F5344CB8AC3E}">
        <p14:creationId xmlns:p14="http://schemas.microsoft.com/office/powerpoint/2010/main" val="3629998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08EF4-689E-3959-DF26-851C65BB8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60189-D585-7D40-8A6D-AA43036DBAF6}"/>
              </a:ext>
            </a:extLst>
          </p:cNvPr>
          <p:cNvSpPr>
            <a:spLocks noGrp="1"/>
          </p:cNvSpPr>
          <p:nvPr>
            <p:ph type="title"/>
          </p:nvPr>
        </p:nvSpPr>
        <p:spPr>
          <a:xfrm>
            <a:off x="838200" y="365125"/>
            <a:ext cx="10515600" cy="869997"/>
          </a:xfrm>
        </p:spPr>
        <p:txBody>
          <a:bodyPr/>
          <a:lstStyle/>
          <a:p>
            <a:pPr algn="ctr"/>
            <a:r>
              <a:rPr lang="en-US" b="1" dirty="0"/>
              <a:t>Day 11</a:t>
            </a:r>
          </a:p>
        </p:txBody>
      </p:sp>
      <p:pic>
        <p:nvPicPr>
          <p:cNvPr id="4" name="Picture 3">
            <a:extLst>
              <a:ext uri="{FF2B5EF4-FFF2-40B4-BE49-F238E27FC236}">
                <a16:creationId xmlns:a16="http://schemas.microsoft.com/office/drawing/2014/main" id="{C35A9E29-AC64-DFB7-7414-56A32B7AA56D}"/>
              </a:ext>
            </a:extLst>
          </p:cNvPr>
          <p:cNvPicPr>
            <a:picLocks noChangeAspect="1"/>
          </p:cNvPicPr>
          <p:nvPr/>
        </p:nvPicPr>
        <p:blipFill>
          <a:blip r:embed="rId2"/>
          <a:stretch>
            <a:fillRect/>
          </a:stretch>
        </p:blipFill>
        <p:spPr>
          <a:xfrm>
            <a:off x="1011029" y="1176148"/>
            <a:ext cx="10275670" cy="5373590"/>
          </a:xfrm>
          <a:prstGeom prst="rect">
            <a:avLst/>
          </a:prstGeom>
        </p:spPr>
      </p:pic>
    </p:spTree>
    <p:extLst>
      <p:ext uri="{BB962C8B-B14F-4D97-AF65-F5344CB8AC3E}">
        <p14:creationId xmlns:p14="http://schemas.microsoft.com/office/powerpoint/2010/main" val="591944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13F5-6EEF-599B-32AC-27E11B4AE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74F41-459D-097F-B642-A24A5CB5A65E}"/>
              </a:ext>
            </a:extLst>
          </p:cNvPr>
          <p:cNvSpPr>
            <a:spLocks noGrp="1"/>
          </p:cNvSpPr>
          <p:nvPr>
            <p:ph type="title"/>
          </p:nvPr>
        </p:nvSpPr>
        <p:spPr>
          <a:xfrm>
            <a:off x="838200" y="365125"/>
            <a:ext cx="10515600" cy="869997"/>
          </a:xfrm>
        </p:spPr>
        <p:txBody>
          <a:bodyPr/>
          <a:lstStyle/>
          <a:p>
            <a:pPr algn="ctr"/>
            <a:r>
              <a:rPr lang="en-US" b="1" dirty="0"/>
              <a:t>Day 12</a:t>
            </a:r>
          </a:p>
        </p:txBody>
      </p:sp>
      <p:pic>
        <p:nvPicPr>
          <p:cNvPr id="5" name="Picture 4">
            <a:extLst>
              <a:ext uri="{FF2B5EF4-FFF2-40B4-BE49-F238E27FC236}">
                <a16:creationId xmlns:a16="http://schemas.microsoft.com/office/drawing/2014/main" id="{6A5A5FA0-A468-B115-1474-D1C2D06D89FE}"/>
              </a:ext>
            </a:extLst>
          </p:cNvPr>
          <p:cNvPicPr>
            <a:picLocks noChangeAspect="1"/>
          </p:cNvPicPr>
          <p:nvPr/>
        </p:nvPicPr>
        <p:blipFill>
          <a:blip r:embed="rId2"/>
          <a:stretch>
            <a:fillRect/>
          </a:stretch>
        </p:blipFill>
        <p:spPr>
          <a:xfrm>
            <a:off x="606984" y="1316253"/>
            <a:ext cx="10978032" cy="4844023"/>
          </a:xfrm>
          <a:prstGeom prst="rect">
            <a:avLst/>
          </a:prstGeom>
        </p:spPr>
      </p:pic>
    </p:spTree>
    <p:extLst>
      <p:ext uri="{BB962C8B-B14F-4D97-AF65-F5344CB8AC3E}">
        <p14:creationId xmlns:p14="http://schemas.microsoft.com/office/powerpoint/2010/main" val="3401390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6A16F-0E73-2381-C81F-AB0F06814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E29DF-1FD0-B25F-D16C-C5E3A99AE726}"/>
              </a:ext>
            </a:extLst>
          </p:cNvPr>
          <p:cNvSpPr>
            <a:spLocks noGrp="1"/>
          </p:cNvSpPr>
          <p:nvPr>
            <p:ph type="title"/>
          </p:nvPr>
        </p:nvSpPr>
        <p:spPr>
          <a:xfrm>
            <a:off x="838200" y="365125"/>
            <a:ext cx="10515600" cy="869997"/>
          </a:xfrm>
        </p:spPr>
        <p:txBody>
          <a:bodyPr/>
          <a:lstStyle/>
          <a:p>
            <a:pPr algn="ctr"/>
            <a:r>
              <a:rPr lang="en-US" b="1" dirty="0"/>
              <a:t>Day 13</a:t>
            </a:r>
          </a:p>
        </p:txBody>
      </p:sp>
      <p:pic>
        <p:nvPicPr>
          <p:cNvPr id="4" name="Picture 3">
            <a:extLst>
              <a:ext uri="{FF2B5EF4-FFF2-40B4-BE49-F238E27FC236}">
                <a16:creationId xmlns:a16="http://schemas.microsoft.com/office/drawing/2014/main" id="{FAF36B20-56C9-D611-E627-3C4BB3D3E179}"/>
              </a:ext>
            </a:extLst>
          </p:cNvPr>
          <p:cNvPicPr>
            <a:picLocks noChangeAspect="1"/>
          </p:cNvPicPr>
          <p:nvPr/>
        </p:nvPicPr>
        <p:blipFill>
          <a:blip r:embed="rId2"/>
          <a:stretch>
            <a:fillRect/>
          </a:stretch>
        </p:blipFill>
        <p:spPr>
          <a:xfrm>
            <a:off x="838200" y="1235122"/>
            <a:ext cx="10619708" cy="5073109"/>
          </a:xfrm>
          <a:prstGeom prst="rect">
            <a:avLst/>
          </a:prstGeom>
        </p:spPr>
      </p:pic>
    </p:spTree>
    <p:extLst>
      <p:ext uri="{BB962C8B-B14F-4D97-AF65-F5344CB8AC3E}">
        <p14:creationId xmlns:p14="http://schemas.microsoft.com/office/powerpoint/2010/main" val="2822523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EE5B3-2B57-AE6B-071F-EEAFA5B55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3960BD-F9E5-7CE0-6C92-C9EC73C57DFB}"/>
              </a:ext>
            </a:extLst>
          </p:cNvPr>
          <p:cNvSpPr>
            <a:spLocks noGrp="1"/>
          </p:cNvSpPr>
          <p:nvPr>
            <p:ph type="title"/>
          </p:nvPr>
        </p:nvSpPr>
        <p:spPr>
          <a:xfrm>
            <a:off x="838200" y="365125"/>
            <a:ext cx="10515600" cy="869997"/>
          </a:xfrm>
        </p:spPr>
        <p:txBody>
          <a:bodyPr/>
          <a:lstStyle/>
          <a:p>
            <a:pPr algn="ctr"/>
            <a:r>
              <a:rPr lang="en-US" b="1" dirty="0"/>
              <a:t>Day 14</a:t>
            </a:r>
          </a:p>
        </p:txBody>
      </p:sp>
      <p:pic>
        <p:nvPicPr>
          <p:cNvPr id="5" name="Picture 4">
            <a:extLst>
              <a:ext uri="{FF2B5EF4-FFF2-40B4-BE49-F238E27FC236}">
                <a16:creationId xmlns:a16="http://schemas.microsoft.com/office/drawing/2014/main" id="{2E252CA1-E301-0B8A-4CD2-30E18E20FDEF}"/>
              </a:ext>
            </a:extLst>
          </p:cNvPr>
          <p:cNvPicPr>
            <a:picLocks noChangeAspect="1"/>
          </p:cNvPicPr>
          <p:nvPr/>
        </p:nvPicPr>
        <p:blipFill>
          <a:blip r:embed="rId2"/>
          <a:stretch>
            <a:fillRect/>
          </a:stretch>
        </p:blipFill>
        <p:spPr>
          <a:xfrm>
            <a:off x="1068179" y="1235122"/>
            <a:ext cx="10382294" cy="5041881"/>
          </a:xfrm>
          <a:prstGeom prst="rect">
            <a:avLst/>
          </a:prstGeom>
        </p:spPr>
      </p:pic>
    </p:spTree>
    <p:extLst>
      <p:ext uri="{BB962C8B-B14F-4D97-AF65-F5344CB8AC3E}">
        <p14:creationId xmlns:p14="http://schemas.microsoft.com/office/powerpoint/2010/main" val="2654294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65CEB-4E24-51F8-6E31-9EDC9856D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A87F81-69CD-F71E-657F-9225A9EFDCA5}"/>
              </a:ext>
            </a:extLst>
          </p:cNvPr>
          <p:cNvSpPr>
            <a:spLocks noGrp="1"/>
          </p:cNvSpPr>
          <p:nvPr>
            <p:ph type="title"/>
          </p:nvPr>
        </p:nvSpPr>
        <p:spPr>
          <a:xfrm>
            <a:off x="838200" y="365125"/>
            <a:ext cx="10515600" cy="869997"/>
          </a:xfrm>
        </p:spPr>
        <p:txBody>
          <a:bodyPr/>
          <a:lstStyle/>
          <a:p>
            <a:pPr algn="ctr"/>
            <a:r>
              <a:rPr lang="en-US" b="1" dirty="0"/>
              <a:t>Day 15</a:t>
            </a:r>
          </a:p>
        </p:txBody>
      </p:sp>
      <p:pic>
        <p:nvPicPr>
          <p:cNvPr id="4" name="Picture 3">
            <a:extLst>
              <a:ext uri="{FF2B5EF4-FFF2-40B4-BE49-F238E27FC236}">
                <a16:creationId xmlns:a16="http://schemas.microsoft.com/office/drawing/2014/main" id="{5A84EB13-A0C5-A6B3-8B98-43857E2782A9}"/>
              </a:ext>
            </a:extLst>
          </p:cNvPr>
          <p:cNvPicPr>
            <a:picLocks noChangeAspect="1"/>
          </p:cNvPicPr>
          <p:nvPr/>
        </p:nvPicPr>
        <p:blipFill>
          <a:blip r:embed="rId2"/>
          <a:stretch>
            <a:fillRect/>
          </a:stretch>
        </p:blipFill>
        <p:spPr>
          <a:xfrm>
            <a:off x="757763" y="1165452"/>
            <a:ext cx="10419754" cy="5272047"/>
          </a:xfrm>
          <a:prstGeom prst="rect">
            <a:avLst/>
          </a:prstGeom>
        </p:spPr>
      </p:pic>
    </p:spTree>
    <p:extLst>
      <p:ext uri="{BB962C8B-B14F-4D97-AF65-F5344CB8AC3E}">
        <p14:creationId xmlns:p14="http://schemas.microsoft.com/office/powerpoint/2010/main" val="2765339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5E0E2-D587-DE86-F570-E8BB9C2870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4BC9D-66EC-FAD7-312B-902B523304F1}"/>
              </a:ext>
            </a:extLst>
          </p:cNvPr>
          <p:cNvSpPr>
            <a:spLocks noGrp="1"/>
          </p:cNvSpPr>
          <p:nvPr>
            <p:ph type="title"/>
          </p:nvPr>
        </p:nvSpPr>
        <p:spPr>
          <a:xfrm>
            <a:off x="838200" y="365125"/>
            <a:ext cx="10515600" cy="869997"/>
          </a:xfrm>
        </p:spPr>
        <p:txBody>
          <a:bodyPr/>
          <a:lstStyle/>
          <a:p>
            <a:pPr algn="ctr"/>
            <a:r>
              <a:rPr lang="en-US" b="1" dirty="0"/>
              <a:t>Day 16</a:t>
            </a:r>
          </a:p>
        </p:txBody>
      </p:sp>
      <p:pic>
        <p:nvPicPr>
          <p:cNvPr id="5" name="Picture 4">
            <a:extLst>
              <a:ext uri="{FF2B5EF4-FFF2-40B4-BE49-F238E27FC236}">
                <a16:creationId xmlns:a16="http://schemas.microsoft.com/office/drawing/2014/main" id="{A7B94F26-E4BC-488D-AD27-C27653B23198}"/>
              </a:ext>
            </a:extLst>
          </p:cNvPr>
          <p:cNvPicPr>
            <a:picLocks noChangeAspect="1"/>
          </p:cNvPicPr>
          <p:nvPr/>
        </p:nvPicPr>
        <p:blipFill>
          <a:blip r:embed="rId2"/>
          <a:stretch>
            <a:fillRect/>
          </a:stretch>
        </p:blipFill>
        <p:spPr>
          <a:xfrm>
            <a:off x="838200" y="1315181"/>
            <a:ext cx="10876955" cy="5399538"/>
          </a:xfrm>
          <a:prstGeom prst="rect">
            <a:avLst/>
          </a:prstGeom>
        </p:spPr>
      </p:pic>
    </p:spTree>
    <p:extLst>
      <p:ext uri="{BB962C8B-B14F-4D97-AF65-F5344CB8AC3E}">
        <p14:creationId xmlns:p14="http://schemas.microsoft.com/office/powerpoint/2010/main" val="4217951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D2BBB-CAE4-EC87-FEB6-5B0075F63B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F4D77-B448-E23E-B07B-201DAAA33863}"/>
              </a:ext>
            </a:extLst>
          </p:cNvPr>
          <p:cNvSpPr>
            <a:spLocks noGrp="1"/>
          </p:cNvSpPr>
          <p:nvPr>
            <p:ph type="title"/>
          </p:nvPr>
        </p:nvSpPr>
        <p:spPr>
          <a:xfrm>
            <a:off x="838200" y="365125"/>
            <a:ext cx="10515600" cy="869997"/>
          </a:xfrm>
        </p:spPr>
        <p:txBody>
          <a:bodyPr/>
          <a:lstStyle/>
          <a:p>
            <a:pPr algn="ctr"/>
            <a:r>
              <a:rPr lang="en-US" b="1" dirty="0"/>
              <a:t>Day 17</a:t>
            </a:r>
          </a:p>
        </p:txBody>
      </p:sp>
      <p:pic>
        <p:nvPicPr>
          <p:cNvPr id="4" name="Picture 3">
            <a:extLst>
              <a:ext uri="{FF2B5EF4-FFF2-40B4-BE49-F238E27FC236}">
                <a16:creationId xmlns:a16="http://schemas.microsoft.com/office/drawing/2014/main" id="{37511F2D-397C-BD9F-85EF-73CECA2F5EF9}"/>
              </a:ext>
            </a:extLst>
          </p:cNvPr>
          <p:cNvPicPr>
            <a:picLocks noChangeAspect="1"/>
          </p:cNvPicPr>
          <p:nvPr/>
        </p:nvPicPr>
        <p:blipFill>
          <a:blip r:embed="rId2"/>
          <a:stretch>
            <a:fillRect/>
          </a:stretch>
        </p:blipFill>
        <p:spPr>
          <a:xfrm>
            <a:off x="1078173" y="1092454"/>
            <a:ext cx="10414224" cy="5476374"/>
          </a:xfrm>
          <a:prstGeom prst="rect">
            <a:avLst/>
          </a:prstGeom>
        </p:spPr>
      </p:pic>
    </p:spTree>
    <p:extLst>
      <p:ext uri="{BB962C8B-B14F-4D97-AF65-F5344CB8AC3E}">
        <p14:creationId xmlns:p14="http://schemas.microsoft.com/office/powerpoint/2010/main" val="3065555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0CB3-BACA-D06E-3341-E090357F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41EF7-C729-ED9C-F8D0-CB59BB48B469}"/>
              </a:ext>
            </a:extLst>
          </p:cNvPr>
          <p:cNvSpPr>
            <a:spLocks noGrp="1"/>
          </p:cNvSpPr>
          <p:nvPr>
            <p:ph type="title"/>
          </p:nvPr>
        </p:nvSpPr>
        <p:spPr>
          <a:xfrm>
            <a:off x="838200" y="365125"/>
            <a:ext cx="10515600" cy="869997"/>
          </a:xfrm>
        </p:spPr>
        <p:txBody>
          <a:bodyPr/>
          <a:lstStyle/>
          <a:p>
            <a:pPr algn="ctr"/>
            <a:r>
              <a:rPr lang="en-US" b="1" dirty="0"/>
              <a:t>Day 18</a:t>
            </a:r>
          </a:p>
        </p:txBody>
      </p:sp>
      <p:pic>
        <p:nvPicPr>
          <p:cNvPr id="5" name="Picture 4">
            <a:extLst>
              <a:ext uri="{FF2B5EF4-FFF2-40B4-BE49-F238E27FC236}">
                <a16:creationId xmlns:a16="http://schemas.microsoft.com/office/drawing/2014/main" id="{645A5638-8EAD-428C-0B27-14F96391474D}"/>
              </a:ext>
            </a:extLst>
          </p:cNvPr>
          <p:cNvPicPr>
            <a:picLocks noChangeAspect="1"/>
          </p:cNvPicPr>
          <p:nvPr/>
        </p:nvPicPr>
        <p:blipFill>
          <a:blip r:embed="rId2"/>
          <a:stretch>
            <a:fillRect/>
          </a:stretch>
        </p:blipFill>
        <p:spPr>
          <a:xfrm>
            <a:off x="1065477" y="1235122"/>
            <a:ext cx="10344051" cy="5411242"/>
          </a:xfrm>
          <a:prstGeom prst="rect">
            <a:avLst/>
          </a:prstGeom>
        </p:spPr>
      </p:pic>
    </p:spTree>
    <p:extLst>
      <p:ext uri="{BB962C8B-B14F-4D97-AF65-F5344CB8AC3E}">
        <p14:creationId xmlns:p14="http://schemas.microsoft.com/office/powerpoint/2010/main" val="1496586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8CC4D-3282-D962-3775-E1E5AC6CCCE7}"/>
              </a:ext>
            </a:extLst>
          </p:cNvPr>
          <p:cNvSpPr>
            <a:spLocks noGrp="1"/>
          </p:cNvSpPr>
          <p:nvPr>
            <p:ph type="title"/>
          </p:nvPr>
        </p:nvSpPr>
        <p:spPr>
          <a:xfrm>
            <a:off x="838200" y="365125"/>
            <a:ext cx="10515600" cy="869997"/>
          </a:xfrm>
        </p:spPr>
        <p:txBody>
          <a:bodyPr/>
          <a:lstStyle/>
          <a:p>
            <a:pPr algn="ctr"/>
            <a:r>
              <a:rPr lang="en-US" b="1" dirty="0"/>
              <a:t>Day 1</a:t>
            </a:r>
          </a:p>
        </p:txBody>
      </p:sp>
      <p:pic>
        <p:nvPicPr>
          <p:cNvPr id="5" name="Content Placeholder 4">
            <a:extLst>
              <a:ext uri="{FF2B5EF4-FFF2-40B4-BE49-F238E27FC236}">
                <a16:creationId xmlns:a16="http://schemas.microsoft.com/office/drawing/2014/main" id="{E331D6C3-90EB-A223-B6FA-131FB467A766}"/>
              </a:ext>
            </a:extLst>
          </p:cNvPr>
          <p:cNvPicPr>
            <a:picLocks noGrp="1" noChangeAspect="1"/>
          </p:cNvPicPr>
          <p:nvPr>
            <p:ph idx="1"/>
          </p:nvPr>
        </p:nvPicPr>
        <p:blipFill>
          <a:blip r:embed="rId2"/>
          <a:stretch>
            <a:fillRect/>
          </a:stretch>
        </p:blipFill>
        <p:spPr>
          <a:xfrm>
            <a:off x="1287362" y="1133475"/>
            <a:ext cx="9617276" cy="5043488"/>
          </a:xfrm>
        </p:spPr>
      </p:pic>
    </p:spTree>
    <p:extLst>
      <p:ext uri="{BB962C8B-B14F-4D97-AF65-F5344CB8AC3E}">
        <p14:creationId xmlns:p14="http://schemas.microsoft.com/office/powerpoint/2010/main" val="30258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9603F-6A5C-9F76-51CE-81AFCEFDD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6B083-6000-B3F3-2ECD-6EDCE0B81C1E}"/>
              </a:ext>
            </a:extLst>
          </p:cNvPr>
          <p:cNvSpPr>
            <a:spLocks noGrp="1"/>
          </p:cNvSpPr>
          <p:nvPr>
            <p:ph type="title"/>
          </p:nvPr>
        </p:nvSpPr>
        <p:spPr>
          <a:xfrm>
            <a:off x="838200" y="365125"/>
            <a:ext cx="10515600" cy="869997"/>
          </a:xfrm>
        </p:spPr>
        <p:txBody>
          <a:bodyPr/>
          <a:lstStyle/>
          <a:p>
            <a:pPr algn="ctr"/>
            <a:r>
              <a:rPr lang="en-US" b="1" dirty="0"/>
              <a:t>Day 19</a:t>
            </a:r>
          </a:p>
        </p:txBody>
      </p:sp>
      <p:pic>
        <p:nvPicPr>
          <p:cNvPr id="4" name="Picture 3">
            <a:extLst>
              <a:ext uri="{FF2B5EF4-FFF2-40B4-BE49-F238E27FC236}">
                <a16:creationId xmlns:a16="http://schemas.microsoft.com/office/drawing/2014/main" id="{5A277E54-F197-7F66-B045-F857BF6670DD}"/>
              </a:ext>
            </a:extLst>
          </p:cNvPr>
          <p:cNvPicPr>
            <a:picLocks noChangeAspect="1"/>
          </p:cNvPicPr>
          <p:nvPr/>
        </p:nvPicPr>
        <p:blipFill>
          <a:blip r:embed="rId2"/>
          <a:stretch>
            <a:fillRect/>
          </a:stretch>
        </p:blipFill>
        <p:spPr>
          <a:xfrm>
            <a:off x="1186529" y="1162540"/>
            <a:ext cx="10167271" cy="5330335"/>
          </a:xfrm>
          <a:prstGeom prst="rect">
            <a:avLst/>
          </a:prstGeom>
        </p:spPr>
      </p:pic>
    </p:spTree>
    <p:extLst>
      <p:ext uri="{BB962C8B-B14F-4D97-AF65-F5344CB8AC3E}">
        <p14:creationId xmlns:p14="http://schemas.microsoft.com/office/powerpoint/2010/main" val="954688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4C379-0624-1BBF-D1B1-ABF4768B18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27EEE-A2C2-FB5F-D649-05FAEAF91D86}"/>
              </a:ext>
            </a:extLst>
          </p:cNvPr>
          <p:cNvSpPr>
            <a:spLocks noGrp="1"/>
          </p:cNvSpPr>
          <p:nvPr>
            <p:ph type="title"/>
          </p:nvPr>
        </p:nvSpPr>
        <p:spPr>
          <a:xfrm>
            <a:off x="838200" y="365125"/>
            <a:ext cx="10515600" cy="869997"/>
          </a:xfrm>
        </p:spPr>
        <p:txBody>
          <a:bodyPr/>
          <a:lstStyle/>
          <a:p>
            <a:pPr algn="ctr"/>
            <a:r>
              <a:rPr lang="en-US" b="1" dirty="0"/>
              <a:t>Day 20</a:t>
            </a:r>
          </a:p>
        </p:txBody>
      </p:sp>
      <p:pic>
        <p:nvPicPr>
          <p:cNvPr id="5" name="Picture 4">
            <a:extLst>
              <a:ext uri="{FF2B5EF4-FFF2-40B4-BE49-F238E27FC236}">
                <a16:creationId xmlns:a16="http://schemas.microsoft.com/office/drawing/2014/main" id="{006E76A6-5A62-CA81-58FB-111A564D552F}"/>
              </a:ext>
            </a:extLst>
          </p:cNvPr>
          <p:cNvPicPr>
            <a:picLocks noChangeAspect="1"/>
          </p:cNvPicPr>
          <p:nvPr/>
        </p:nvPicPr>
        <p:blipFill>
          <a:blip r:embed="rId2"/>
          <a:stretch>
            <a:fillRect/>
          </a:stretch>
        </p:blipFill>
        <p:spPr>
          <a:xfrm>
            <a:off x="838200" y="1126021"/>
            <a:ext cx="10286617" cy="5420444"/>
          </a:xfrm>
          <a:prstGeom prst="rect">
            <a:avLst/>
          </a:prstGeom>
        </p:spPr>
      </p:pic>
    </p:spTree>
    <p:extLst>
      <p:ext uri="{BB962C8B-B14F-4D97-AF65-F5344CB8AC3E}">
        <p14:creationId xmlns:p14="http://schemas.microsoft.com/office/powerpoint/2010/main" val="3505496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48702-BAA5-E09F-22BC-F91E5654D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8BE88-F38E-AAAB-3AA0-2DC3D17415D4}"/>
              </a:ext>
            </a:extLst>
          </p:cNvPr>
          <p:cNvSpPr>
            <a:spLocks noGrp="1"/>
          </p:cNvSpPr>
          <p:nvPr>
            <p:ph type="title"/>
          </p:nvPr>
        </p:nvSpPr>
        <p:spPr>
          <a:xfrm>
            <a:off x="838200" y="365125"/>
            <a:ext cx="10515600" cy="869997"/>
          </a:xfrm>
        </p:spPr>
        <p:txBody>
          <a:bodyPr/>
          <a:lstStyle/>
          <a:p>
            <a:pPr algn="ctr"/>
            <a:r>
              <a:rPr lang="en-US" b="1" dirty="0"/>
              <a:t>Day 21</a:t>
            </a:r>
          </a:p>
        </p:txBody>
      </p:sp>
      <p:pic>
        <p:nvPicPr>
          <p:cNvPr id="4" name="Picture 3">
            <a:extLst>
              <a:ext uri="{FF2B5EF4-FFF2-40B4-BE49-F238E27FC236}">
                <a16:creationId xmlns:a16="http://schemas.microsoft.com/office/drawing/2014/main" id="{DC56AB09-2DA5-D1CB-FD72-DD2D066D62DB}"/>
              </a:ext>
            </a:extLst>
          </p:cNvPr>
          <p:cNvPicPr>
            <a:picLocks noChangeAspect="1"/>
          </p:cNvPicPr>
          <p:nvPr/>
        </p:nvPicPr>
        <p:blipFill>
          <a:blip r:embed="rId2"/>
          <a:stretch>
            <a:fillRect/>
          </a:stretch>
        </p:blipFill>
        <p:spPr>
          <a:xfrm>
            <a:off x="471800" y="1154851"/>
            <a:ext cx="11046912" cy="5232748"/>
          </a:xfrm>
          <a:prstGeom prst="rect">
            <a:avLst/>
          </a:prstGeom>
        </p:spPr>
      </p:pic>
    </p:spTree>
    <p:extLst>
      <p:ext uri="{BB962C8B-B14F-4D97-AF65-F5344CB8AC3E}">
        <p14:creationId xmlns:p14="http://schemas.microsoft.com/office/powerpoint/2010/main" val="2615889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6970-3D74-4C7E-88C7-C15999610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74359-4231-EF34-677A-79F5943E9728}"/>
              </a:ext>
            </a:extLst>
          </p:cNvPr>
          <p:cNvSpPr>
            <a:spLocks noGrp="1"/>
          </p:cNvSpPr>
          <p:nvPr>
            <p:ph type="title"/>
          </p:nvPr>
        </p:nvSpPr>
        <p:spPr>
          <a:xfrm>
            <a:off x="838200" y="365125"/>
            <a:ext cx="10515600" cy="869997"/>
          </a:xfrm>
        </p:spPr>
        <p:txBody>
          <a:bodyPr/>
          <a:lstStyle/>
          <a:p>
            <a:pPr algn="ctr"/>
            <a:r>
              <a:rPr lang="en-US" b="1" dirty="0"/>
              <a:t>Day 22</a:t>
            </a:r>
          </a:p>
        </p:txBody>
      </p:sp>
      <p:pic>
        <p:nvPicPr>
          <p:cNvPr id="5" name="Picture 4">
            <a:extLst>
              <a:ext uri="{FF2B5EF4-FFF2-40B4-BE49-F238E27FC236}">
                <a16:creationId xmlns:a16="http://schemas.microsoft.com/office/drawing/2014/main" id="{34138064-7CA4-C2DD-4975-3570CAB4B951}"/>
              </a:ext>
            </a:extLst>
          </p:cNvPr>
          <p:cNvPicPr>
            <a:picLocks noChangeAspect="1"/>
          </p:cNvPicPr>
          <p:nvPr/>
        </p:nvPicPr>
        <p:blipFill>
          <a:blip r:embed="rId2"/>
          <a:stretch>
            <a:fillRect/>
          </a:stretch>
        </p:blipFill>
        <p:spPr>
          <a:xfrm>
            <a:off x="426734" y="1157574"/>
            <a:ext cx="11220494" cy="5269689"/>
          </a:xfrm>
          <a:prstGeom prst="rect">
            <a:avLst/>
          </a:prstGeom>
        </p:spPr>
      </p:pic>
    </p:spTree>
    <p:extLst>
      <p:ext uri="{BB962C8B-B14F-4D97-AF65-F5344CB8AC3E}">
        <p14:creationId xmlns:p14="http://schemas.microsoft.com/office/powerpoint/2010/main" val="2455521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1EEC0-159F-D250-457C-58EC43F8F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5C4D7-F8FC-959E-DF9A-E26F69B7A001}"/>
              </a:ext>
            </a:extLst>
          </p:cNvPr>
          <p:cNvSpPr>
            <a:spLocks noGrp="1"/>
          </p:cNvSpPr>
          <p:nvPr>
            <p:ph type="title"/>
          </p:nvPr>
        </p:nvSpPr>
        <p:spPr>
          <a:xfrm>
            <a:off x="838200" y="365125"/>
            <a:ext cx="10515600" cy="869997"/>
          </a:xfrm>
        </p:spPr>
        <p:txBody>
          <a:bodyPr/>
          <a:lstStyle/>
          <a:p>
            <a:pPr algn="ctr"/>
            <a:r>
              <a:rPr lang="en-US" b="1" dirty="0"/>
              <a:t>Day 23</a:t>
            </a:r>
          </a:p>
        </p:txBody>
      </p:sp>
      <p:pic>
        <p:nvPicPr>
          <p:cNvPr id="4" name="Picture 3">
            <a:extLst>
              <a:ext uri="{FF2B5EF4-FFF2-40B4-BE49-F238E27FC236}">
                <a16:creationId xmlns:a16="http://schemas.microsoft.com/office/drawing/2014/main" id="{C7C91211-1E38-B572-8668-11ED2E0B9909}"/>
              </a:ext>
            </a:extLst>
          </p:cNvPr>
          <p:cNvPicPr>
            <a:picLocks noChangeAspect="1"/>
          </p:cNvPicPr>
          <p:nvPr/>
        </p:nvPicPr>
        <p:blipFill>
          <a:blip r:embed="rId2"/>
          <a:stretch>
            <a:fillRect/>
          </a:stretch>
        </p:blipFill>
        <p:spPr>
          <a:xfrm>
            <a:off x="1098957" y="1053065"/>
            <a:ext cx="10344692" cy="5439810"/>
          </a:xfrm>
          <a:prstGeom prst="rect">
            <a:avLst/>
          </a:prstGeom>
        </p:spPr>
      </p:pic>
    </p:spTree>
    <p:extLst>
      <p:ext uri="{BB962C8B-B14F-4D97-AF65-F5344CB8AC3E}">
        <p14:creationId xmlns:p14="http://schemas.microsoft.com/office/powerpoint/2010/main" val="43734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A4DD-3742-E9F6-286E-0FA1C44DA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67960-0FF2-A089-D13E-8709B89F31E5}"/>
              </a:ext>
            </a:extLst>
          </p:cNvPr>
          <p:cNvSpPr>
            <a:spLocks noGrp="1"/>
          </p:cNvSpPr>
          <p:nvPr>
            <p:ph type="title"/>
          </p:nvPr>
        </p:nvSpPr>
        <p:spPr>
          <a:xfrm>
            <a:off x="838200" y="365125"/>
            <a:ext cx="10515600" cy="869997"/>
          </a:xfrm>
        </p:spPr>
        <p:txBody>
          <a:bodyPr/>
          <a:lstStyle/>
          <a:p>
            <a:pPr algn="ctr"/>
            <a:r>
              <a:rPr lang="en-US" b="1" dirty="0"/>
              <a:t>Day 24</a:t>
            </a:r>
          </a:p>
        </p:txBody>
      </p:sp>
      <p:pic>
        <p:nvPicPr>
          <p:cNvPr id="5" name="Picture 4">
            <a:extLst>
              <a:ext uri="{FF2B5EF4-FFF2-40B4-BE49-F238E27FC236}">
                <a16:creationId xmlns:a16="http://schemas.microsoft.com/office/drawing/2014/main" id="{225170CB-D45C-C1F1-DADB-D9365781CA42}"/>
              </a:ext>
            </a:extLst>
          </p:cNvPr>
          <p:cNvPicPr>
            <a:picLocks noChangeAspect="1"/>
          </p:cNvPicPr>
          <p:nvPr/>
        </p:nvPicPr>
        <p:blipFill>
          <a:blip r:embed="rId2"/>
          <a:stretch>
            <a:fillRect/>
          </a:stretch>
        </p:blipFill>
        <p:spPr>
          <a:xfrm>
            <a:off x="1208422" y="1182844"/>
            <a:ext cx="10145378" cy="5310031"/>
          </a:xfrm>
          <a:prstGeom prst="rect">
            <a:avLst/>
          </a:prstGeom>
        </p:spPr>
      </p:pic>
    </p:spTree>
    <p:extLst>
      <p:ext uri="{BB962C8B-B14F-4D97-AF65-F5344CB8AC3E}">
        <p14:creationId xmlns:p14="http://schemas.microsoft.com/office/powerpoint/2010/main" val="1118320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00FF5-AE1D-CF76-36DA-80EBEAA089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474AE5-9AC7-571B-69E5-CC1E864121F8}"/>
              </a:ext>
            </a:extLst>
          </p:cNvPr>
          <p:cNvSpPr>
            <a:spLocks noGrp="1"/>
          </p:cNvSpPr>
          <p:nvPr>
            <p:ph type="title"/>
          </p:nvPr>
        </p:nvSpPr>
        <p:spPr>
          <a:xfrm>
            <a:off x="838200" y="365125"/>
            <a:ext cx="10515600" cy="869997"/>
          </a:xfrm>
        </p:spPr>
        <p:txBody>
          <a:bodyPr/>
          <a:lstStyle/>
          <a:p>
            <a:pPr algn="ctr"/>
            <a:r>
              <a:rPr lang="en-US" b="1" dirty="0"/>
              <a:t>Day 2</a:t>
            </a:r>
          </a:p>
        </p:txBody>
      </p:sp>
      <p:sp>
        <p:nvSpPr>
          <p:cNvPr id="4" name="Content Placeholder 3">
            <a:extLst>
              <a:ext uri="{FF2B5EF4-FFF2-40B4-BE49-F238E27FC236}">
                <a16:creationId xmlns:a16="http://schemas.microsoft.com/office/drawing/2014/main" id="{454D5107-7435-91BC-61DC-FBF9D79B839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E5CA355-BEC0-08AF-26D3-EC1ABE5F5460}"/>
              </a:ext>
            </a:extLst>
          </p:cNvPr>
          <p:cNvPicPr>
            <a:picLocks noChangeAspect="1"/>
          </p:cNvPicPr>
          <p:nvPr/>
        </p:nvPicPr>
        <p:blipFill>
          <a:blip r:embed="rId2"/>
          <a:stretch>
            <a:fillRect/>
          </a:stretch>
        </p:blipFill>
        <p:spPr>
          <a:xfrm>
            <a:off x="743803" y="1173707"/>
            <a:ext cx="10609997" cy="5115393"/>
          </a:xfrm>
          <a:prstGeom prst="rect">
            <a:avLst/>
          </a:prstGeom>
        </p:spPr>
      </p:pic>
    </p:spTree>
    <p:extLst>
      <p:ext uri="{BB962C8B-B14F-4D97-AF65-F5344CB8AC3E}">
        <p14:creationId xmlns:p14="http://schemas.microsoft.com/office/powerpoint/2010/main" val="207775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47C36-1DFE-BC79-0273-8DF8F51A42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35480-4544-5D0E-72DD-BDD8641B78C4}"/>
              </a:ext>
            </a:extLst>
          </p:cNvPr>
          <p:cNvSpPr>
            <a:spLocks noGrp="1"/>
          </p:cNvSpPr>
          <p:nvPr>
            <p:ph type="title"/>
          </p:nvPr>
        </p:nvSpPr>
        <p:spPr>
          <a:xfrm>
            <a:off x="838200" y="365125"/>
            <a:ext cx="10515600" cy="869997"/>
          </a:xfrm>
        </p:spPr>
        <p:txBody>
          <a:bodyPr/>
          <a:lstStyle/>
          <a:p>
            <a:pPr algn="ctr"/>
            <a:r>
              <a:rPr lang="en-US" b="1" dirty="0"/>
              <a:t>Day 3</a:t>
            </a:r>
          </a:p>
        </p:txBody>
      </p:sp>
      <p:pic>
        <p:nvPicPr>
          <p:cNvPr id="7" name="Content Placeholder 6">
            <a:extLst>
              <a:ext uri="{FF2B5EF4-FFF2-40B4-BE49-F238E27FC236}">
                <a16:creationId xmlns:a16="http://schemas.microsoft.com/office/drawing/2014/main" id="{A0C27A22-4D70-F9F9-240B-81AE8C3C5F56}"/>
              </a:ext>
            </a:extLst>
          </p:cNvPr>
          <p:cNvPicPr>
            <a:picLocks noGrp="1" noChangeAspect="1"/>
          </p:cNvPicPr>
          <p:nvPr>
            <p:ph idx="1"/>
          </p:nvPr>
        </p:nvPicPr>
        <p:blipFill>
          <a:blip r:embed="rId2"/>
          <a:stretch>
            <a:fillRect/>
          </a:stretch>
        </p:blipFill>
        <p:spPr>
          <a:xfrm>
            <a:off x="1169628" y="1289713"/>
            <a:ext cx="9852744" cy="4935017"/>
          </a:xfrm>
        </p:spPr>
      </p:pic>
    </p:spTree>
    <p:extLst>
      <p:ext uri="{BB962C8B-B14F-4D97-AF65-F5344CB8AC3E}">
        <p14:creationId xmlns:p14="http://schemas.microsoft.com/office/powerpoint/2010/main" val="414247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D720C-B48F-4E9A-AB73-8707BBC9D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81ED7-C32C-CA3C-CBF1-25EE3F8BFFF8}"/>
              </a:ext>
            </a:extLst>
          </p:cNvPr>
          <p:cNvSpPr>
            <a:spLocks noGrp="1"/>
          </p:cNvSpPr>
          <p:nvPr>
            <p:ph type="title"/>
          </p:nvPr>
        </p:nvSpPr>
        <p:spPr>
          <a:xfrm>
            <a:off x="838200" y="365125"/>
            <a:ext cx="10515600" cy="869997"/>
          </a:xfrm>
        </p:spPr>
        <p:txBody>
          <a:bodyPr/>
          <a:lstStyle/>
          <a:p>
            <a:pPr algn="ctr"/>
            <a:r>
              <a:rPr lang="en-US" b="1" dirty="0"/>
              <a:t>Day 4</a:t>
            </a:r>
          </a:p>
        </p:txBody>
      </p:sp>
      <p:pic>
        <p:nvPicPr>
          <p:cNvPr id="6" name="Picture 5">
            <a:extLst>
              <a:ext uri="{FF2B5EF4-FFF2-40B4-BE49-F238E27FC236}">
                <a16:creationId xmlns:a16="http://schemas.microsoft.com/office/drawing/2014/main" id="{5F85901C-9846-51BF-6E06-B6E5CEEE1F07}"/>
              </a:ext>
            </a:extLst>
          </p:cNvPr>
          <p:cNvPicPr>
            <a:picLocks noChangeAspect="1"/>
          </p:cNvPicPr>
          <p:nvPr/>
        </p:nvPicPr>
        <p:blipFill>
          <a:blip r:embed="rId2"/>
          <a:stretch>
            <a:fillRect/>
          </a:stretch>
        </p:blipFill>
        <p:spPr>
          <a:xfrm>
            <a:off x="838200" y="1357952"/>
            <a:ext cx="10515600" cy="4819933"/>
          </a:xfrm>
          <a:prstGeom prst="rect">
            <a:avLst/>
          </a:prstGeom>
        </p:spPr>
      </p:pic>
    </p:spTree>
    <p:extLst>
      <p:ext uri="{BB962C8B-B14F-4D97-AF65-F5344CB8AC3E}">
        <p14:creationId xmlns:p14="http://schemas.microsoft.com/office/powerpoint/2010/main" val="275136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407FA-BC19-EDE7-889A-E1D4B3F8F9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96F0CD-522E-49A5-6518-BC05BDF7D305}"/>
              </a:ext>
            </a:extLst>
          </p:cNvPr>
          <p:cNvSpPr>
            <a:spLocks noGrp="1"/>
          </p:cNvSpPr>
          <p:nvPr>
            <p:ph type="title"/>
          </p:nvPr>
        </p:nvSpPr>
        <p:spPr>
          <a:xfrm>
            <a:off x="838200" y="365125"/>
            <a:ext cx="10515600" cy="869997"/>
          </a:xfrm>
        </p:spPr>
        <p:txBody>
          <a:bodyPr/>
          <a:lstStyle/>
          <a:p>
            <a:pPr algn="ctr"/>
            <a:r>
              <a:rPr lang="en-US" b="1" dirty="0"/>
              <a:t>Day 5</a:t>
            </a:r>
          </a:p>
        </p:txBody>
      </p:sp>
      <p:pic>
        <p:nvPicPr>
          <p:cNvPr id="4" name="Picture 3">
            <a:extLst>
              <a:ext uri="{FF2B5EF4-FFF2-40B4-BE49-F238E27FC236}">
                <a16:creationId xmlns:a16="http://schemas.microsoft.com/office/drawing/2014/main" id="{4367EB32-A840-AA9B-3492-91F4644328C6}"/>
              </a:ext>
            </a:extLst>
          </p:cNvPr>
          <p:cNvPicPr>
            <a:picLocks noChangeAspect="1"/>
          </p:cNvPicPr>
          <p:nvPr/>
        </p:nvPicPr>
        <p:blipFill>
          <a:blip r:embed="rId2"/>
          <a:stretch>
            <a:fillRect/>
          </a:stretch>
        </p:blipFill>
        <p:spPr>
          <a:xfrm>
            <a:off x="1064674" y="1162378"/>
            <a:ext cx="10062652" cy="5192865"/>
          </a:xfrm>
          <a:prstGeom prst="rect">
            <a:avLst/>
          </a:prstGeom>
        </p:spPr>
      </p:pic>
    </p:spTree>
    <p:extLst>
      <p:ext uri="{BB962C8B-B14F-4D97-AF65-F5344CB8AC3E}">
        <p14:creationId xmlns:p14="http://schemas.microsoft.com/office/powerpoint/2010/main" val="426882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26A6-90BC-49C2-F2EE-6D43FC2F5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972FD5-9D3F-CDE0-3E66-CDCDCB307D2B}"/>
              </a:ext>
            </a:extLst>
          </p:cNvPr>
          <p:cNvSpPr>
            <a:spLocks noGrp="1"/>
          </p:cNvSpPr>
          <p:nvPr>
            <p:ph type="title"/>
          </p:nvPr>
        </p:nvSpPr>
        <p:spPr>
          <a:xfrm>
            <a:off x="838200" y="365125"/>
            <a:ext cx="10515600" cy="869997"/>
          </a:xfrm>
        </p:spPr>
        <p:txBody>
          <a:bodyPr/>
          <a:lstStyle/>
          <a:p>
            <a:pPr algn="ctr"/>
            <a:r>
              <a:rPr lang="en-US" b="1" dirty="0"/>
              <a:t>Day 6</a:t>
            </a:r>
          </a:p>
        </p:txBody>
      </p:sp>
      <p:pic>
        <p:nvPicPr>
          <p:cNvPr id="5" name="Picture 4">
            <a:extLst>
              <a:ext uri="{FF2B5EF4-FFF2-40B4-BE49-F238E27FC236}">
                <a16:creationId xmlns:a16="http://schemas.microsoft.com/office/drawing/2014/main" id="{A94366D1-FD9A-10C6-07CD-6130DAC360EE}"/>
              </a:ext>
            </a:extLst>
          </p:cNvPr>
          <p:cNvPicPr>
            <a:picLocks noChangeAspect="1"/>
          </p:cNvPicPr>
          <p:nvPr/>
        </p:nvPicPr>
        <p:blipFill>
          <a:blip r:embed="rId2"/>
          <a:stretch>
            <a:fillRect/>
          </a:stretch>
        </p:blipFill>
        <p:spPr>
          <a:xfrm>
            <a:off x="976148" y="1120297"/>
            <a:ext cx="10377652" cy="5451136"/>
          </a:xfrm>
          <a:prstGeom prst="rect">
            <a:avLst/>
          </a:prstGeom>
        </p:spPr>
      </p:pic>
    </p:spTree>
    <p:extLst>
      <p:ext uri="{BB962C8B-B14F-4D97-AF65-F5344CB8AC3E}">
        <p14:creationId xmlns:p14="http://schemas.microsoft.com/office/powerpoint/2010/main" val="1939123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2B18B-409C-08ED-2CE1-A4D7D156D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BE291-82E2-00AA-123F-B545F64BF098}"/>
              </a:ext>
            </a:extLst>
          </p:cNvPr>
          <p:cNvSpPr>
            <a:spLocks noGrp="1"/>
          </p:cNvSpPr>
          <p:nvPr>
            <p:ph type="title"/>
          </p:nvPr>
        </p:nvSpPr>
        <p:spPr>
          <a:xfrm>
            <a:off x="838200" y="365125"/>
            <a:ext cx="10515600" cy="869997"/>
          </a:xfrm>
        </p:spPr>
        <p:txBody>
          <a:bodyPr/>
          <a:lstStyle/>
          <a:p>
            <a:pPr algn="ctr"/>
            <a:r>
              <a:rPr lang="en-US" b="1" dirty="0"/>
              <a:t>Day 7</a:t>
            </a:r>
          </a:p>
        </p:txBody>
      </p:sp>
      <p:pic>
        <p:nvPicPr>
          <p:cNvPr id="4" name="Picture 3">
            <a:extLst>
              <a:ext uri="{FF2B5EF4-FFF2-40B4-BE49-F238E27FC236}">
                <a16:creationId xmlns:a16="http://schemas.microsoft.com/office/drawing/2014/main" id="{CEF4B34F-BAA8-CFE7-802B-BBFABB424BA5}"/>
              </a:ext>
            </a:extLst>
          </p:cNvPr>
          <p:cNvPicPr>
            <a:picLocks noChangeAspect="1"/>
          </p:cNvPicPr>
          <p:nvPr/>
        </p:nvPicPr>
        <p:blipFill>
          <a:blip r:embed="rId2"/>
          <a:stretch>
            <a:fillRect/>
          </a:stretch>
        </p:blipFill>
        <p:spPr>
          <a:xfrm>
            <a:off x="1096539" y="1235122"/>
            <a:ext cx="10347109" cy="5339400"/>
          </a:xfrm>
          <a:prstGeom prst="rect">
            <a:avLst/>
          </a:prstGeom>
        </p:spPr>
      </p:pic>
    </p:spTree>
    <p:extLst>
      <p:ext uri="{BB962C8B-B14F-4D97-AF65-F5344CB8AC3E}">
        <p14:creationId xmlns:p14="http://schemas.microsoft.com/office/powerpoint/2010/main" val="342847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C3254-1CA4-CB00-AA8C-0688B760D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14D72-C6B5-493E-00DA-05B7E2110095}"/>
              </a:ext>
            </a:extLst>
          </p:cNvPr>
          <p:cNvSpPr>
            <a:spLocks noGrp="1"/>
          </p:cNvSpPr>
          <p:nvPr>
            <p:ph type="title"/>
          </p:nvPr>
        </p:nvSpPr>
        <p:spPr>
          <a:xfrm>
            <a:off x="838200" y="365125"/>
            <a:ext cx="10515600" cy="869997"/>
          </a:xfrm>
        </p:spPr>
        <p:txBody>
          <a:bodyPr/>
          <a:lstStyle/>
          <a:p>
            <a:pPr algn="ctr"/>
            <a:r>
              <a:rPr lang="en-US" b="1" dirty="0"/>
              <a:t>Day 8</a:t>
            </a:r>
          </a:p>
        </p:txBody>
      </p:sp>
      <p:pic>
        <p:nvPicPr>
          <p:cNvPr id="5" name="Picture 4">
            <a:extLst>
              <a:ext uri="{FF2B5EF4-FFF2-40B4-BE49-F238E27FC236}">
                <a16:creationId xmlns:a16="http://schemas.microsoft.com/office/drawing/2014/main" id="{2BC0EE4B-C276-D0F1-BB7A-BA0A95031CE8}"/>
              </a:ext>
            </a:extLst>
          </p:cNvPr>
          <p:cNvPicPr>
            <a:picLocks noChangeAspect="1"/>
          </p:cNvPicPr>
          <p:nvPr/>
        </p:nvPicPr>
        <p:blipFill>
          <a:blip r:embed="rId2"/>
          <a:stretch>
            <a:fillRect/>
          </a:stretch>
        </p:blipFill>
        <p:spPr>
          <a:xfrm>
            <a:off x="838200" y="1041695"/>
            <a:ext cx="10515600" cy="5516929"/>
          </a:xfrm>
          <a:prstGeom prst="rect">
            <a:avLst/>
          </a:prstGeom>
        </p:spPr>
      </p:pic>
    </p:spTree>
    <p:extLst>
      <p:ext uri="{BB962C8B-B14F-4D97-AF65-F5344CB8AC3E}">
        <p14:creationId xmlns:p14="http://schemas.microsoft.com/office/powerpoint/2010/main" val="899550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TotalTime>
  <Words>99</Words>
  <Application>Microsoft Office PowerPoint</Application>
  <PresentationFormat>Widescreen</PresentationFormat>
  <Paragraphs>28</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Aptos Display</vt:lpstr>
      <vt:lpstr>Arial</vt:lpstr>
      <vt:lpstr>Office Theme</vt:lpstr>
      <vt:lpstr>Introduction</vt:lpstr>
      <vt:lpstr>Day 1</vt:lpstr>
      <vt:lpstr>Day 2</vt:lpstr>
      <vt:lpstr>Day 3</vt:lpstr>
      <vt:lpstr>Day 4</vt:lpstr>
      <vt:lpstr>Day 5</vt:lpstr>
      <vt:lpstr>Day 6</vt:lpstr>
      <vt:lpstr>Day 7</vt:lpstr>
      <vt:lpstr>Day 8</vt:lpstr>
      <vt:lpstr>Day 9</vt:lpstr>
      <vt:lpstr>Day 10</vt:lpstr>
      <vt:lpstr>Day 11</vt:lpstr>
      <vt:lpstr>Day 12</vt:lpstr>
      <vt:lpstr>Day 13</vt:lpstr>
      <vt:lpstr>Day 14</vt:lpstr>
      <vt:lpstr>Day 15</vt:lpstr>
      <vt:lpstr>Day 16</vt:lpstr>
      <vt:lpstr>Day 17</vt:lpstr>
      <vt:lpstr>Day 18</vt:lpstr>
      <vt:lpstr>Day 19</vt:lpstr>
      <vt:lpstr>Day 20</vt:lpstr>
      <vt:lpstr>Day 21</vt:lpstr>
      <vt:lpstr>Day 22</vt:lpstr>
      <vt:lpstr>Day 23</vt:lpstr>
      <vt:lpstr>Day 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Patole, Rutuja Ramchandra</dc:creator>
  <cp:lastModifiedBy>Patole, Rutuja Ramchandra</cp:lastModifiedBy>
  <cp:revision>1</cp:revision>
  <dcterms:created xsi:type="dcterms:W3CDTF">2024-12-25T03:01:11Z</dcterms:created>
  <dcterms:modified xsi:type="dcterms:W3CDTF">2024-12-25T04:44:30Z</dcterms:modified>
</cp:coreProperties>
</file>